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30" r:id="rId1"/>
  </p:sldMasterIdLst>
  <p:notesMasterIdLst>
    <p:notesMasterId r:id="rId22"/>
  </p:notesMasterIdLst>
  <p:sldIdLst>
    <p:sldId id="256" r:id="rId2"/>
    <p:sldId id="271" r:id="rId3"/>
    <p:sldId id="263" r:id="rId4"/>
    <p:sldId id="270" r:id="rId5"/>
    <p:sldId id="273" r:id="rId6"/>
    <p:sldId id="274" r:id="rId7"/>
    <p:sldId id="262" r:id="rId8"/>
    <p:sldId id="281" r:id="rId9"/>
    <p:sldId id="283" r:id="rId10"/>
    <p:sldId id="276" r:id="rId11"/>
    <p:sldId id="257" r:id="rId12"/>
    <p:sldId id="292" r:id="rId13"/>
    <p:sldId id="284" r:id="rId14"/>
    <p:sldId id="285" r:id="rId15"/>
    <p:sldId id="286" r:id="rId16"/>
    <p:sldId id="280" r:id="rId17"/>
    <p:sldId id="287" r:id="rId18"/>
    <p:sldId id="293" r:id="rId19"/>
    <p:sldId id="294" r:id="rId20"/>
    <p:sldId id="29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CB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94686"/>
  </p:normalViewPr>
  <p:slideViewPr>
    <p:cSldViewPr snapToGrid="0" snapToObjects="1">
      <p:cViewPr>
        <p:scale>
          <a:sx n="94" d="100"/>
          <a:sy n="94" d="100"/>
        </p:scale>
        <p:origin x="1496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84228E-2944-C842-B435-46E289B152B8}" type="datetimeFigureOut">
              <a:rPr lang="en-US" smtClean="0"/>
              <a:t>10/5/17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FB6A24-28BE-F74F-A275-C2C6C6D088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239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tx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16C4C9A-3960-41CF-A4E9-2A8FB932454B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chemeClr val="bg2">
              <a:lumMod val="60000"/>
              <a:lumOff val="40000"/>
              <a:alpha val="15000"/>
            </a:schemeClr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47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31" r:id="rId1"/>
    <p:sldLayoutId id="2147484232" r:id="rId2"/>
    <p:sldLayoutId id="2147484233" r:id="rId3"/>
    <p:sldLayoutId id="2147484234" r:id="rId4"/>
    <p:sldLayoutId id="2147484235" r:id="rId5"/>
    <p:sldLayoutId id="2147484236" r:id="rId6"/>
    <p:sldLayoutId id="2147484237" r:id="rId7"/>
    <p:sldLayoutId id="2147484238" r:id="rId8"/>
    <p:sldLayoutId id="2147484239" r:id="rId9"/>
    <p:sldLayoutId id="2147484240" r:id="rId10"/>
    <p:sldLayoutId id="2147484241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98894" y="2655439"/>
            <a:ext cx="210826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6000" dirty="0" smtClean="0">
                <a:solidFill>
                  <a:schemeClr val="bg1"/>
                </a:solidFill>
              </a:rPr>
              <a:t>86400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47735" y="1435608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 dirty="0" smtClean="0">
                <a:solidFill>
                  <a:schemeClr val="bg1"/>
                </a:solidFill>
              </a:rPr>
              <a:t>問１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91116" y="4183047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何を表す数字でしょう？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53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車のカーナビのアンテナのシール貼り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463" y="2583834"/>
            <a:ext cx="4135966" cy="310197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5139" y="2603308"/>
            <a:ext cx="4035188" cy="302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01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1612880" y="44256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415654" y="2223973"/>
            <a:ext cx="8505855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3200" dirty="0" smtClean="0"/>
              <a:t>シールを貼る箇所：</a:t>
            </a:r>
            <a:r>
              <a:rPr lang="ja-JP" altLang="en-US" sz="3200" dirty="0"/>
              <a:t> １アンテナにつき</a:t>
            </a:r>
            <a:r>
              <a:rPr lang="ja-JP" altLang="en-US" sz="3200" dirty="0" smtClean="0"/>
              <a:t>３箇所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許される誤差：</a:t>
            </a:r>
            <a:r>
              <a:rPr lang="en-US" altLang="ja-JP" sz="3200" dirty="0" smtClean="0"/>
              <a:t>0.5mm</a:t>
            </a:r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シール１枚あたりの単価：１円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56188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1612880" y="44256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52132" y="1099350"/>
            <a:ext cx="757130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3200" dirty="0" smtClean="0"/>
              <a:t>日本の車の出荷台数：一月４０万台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全ての車にカーナビが搭載される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全てのアンテナのシール貼りを請け負う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４０万</a:t>
            </a:r>
            <a:r>
              <a:rPr lang="en-US" altLang="ja-JP" sz="3200" dirty="0" smtClean="0"/>
              <a:t>×</a:t>
            </a:r>
            <a:r>
              <a:rPr lang="ja-JP" altLang="en-US" sz="3200" dirty="0" smtClean="0"/>
              <a:t>３円＝１２０万円</a:t>
            </a:r>
            <a:endParaRPr lang="en-US" altLang="ja-JP" sz="3200" dirty="0" smtClean="0"/>
          </a:p>
          <a:p>
            <a:pPr>
              <a:lnSpc>
                <a:spcPct val="150000"/>
              </a:lnSpc>
            </a:pPr>
            <a:r>
              <a:rPr lang="ja-JP" altLang="en-US" sz="3200" dirty="0" smtClean="0"/>
              <a:t>年間１４４０万円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0034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1612880" y="44256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330055" y="2990829"/>
            <a:ext cx="5929828" cy="7387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3200" dirty="0" smtClean="0"/>
              <a:t>実際に手作業でやって</a:t>
            </a:r>
            <a:r>
              <a:rPr lang="ja-JP" altLang="en-US" sz="3200" smtClean="0"/>
              <a:t>みた感想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329955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1612880" y="44256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739488" y="2745170"/>
            <a:ext cx="5109091" cy="10620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ja-JP" altLang="en-US" sz="4800" dirty="0" smtClean="0"/>
              <a:t>めっちゃしんどい</a:t>
            </a:r>
            <a:endParaRPr lang="en-US" altLang="ja-JP" sz="4800" dirty="0" smtClean="0"/>
          </a:p>
        </p:txBody>
      </p:sp>
    </p:spTree>
    <p:extLst>
      <p:ext uri="{BB962C8B-B14F-4D97-AF65-F5344CB8AC3E}">
        <p14:creationId xmlns:p14="http://schemas.microsoft.com/office/powerpoint/2010/main" val="30825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1612880" y="44256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084394" y="2844619"/>
            <a:ext cx="6340197" cy="7387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ja-JP" altLang="en-US" sz="3200" dirty="0" smtClean="0"/>
              <a:t>こんなのロボットができるのか？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008862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435430" y="2456598"/>
            <a:ext cx="818685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ja-JP" altLang="en-US" sz="2400" dirty="0" smtClean="0">
                <a:solidFill>
                  <a:schemeClr val="bg1"/>
                </a:solidFill>
              </a:rPr>
              <a:t>というわけで、</a:t>
            </a:r>
            <a:endParaRPr lang="en-US" altLang="ja-JP" sz="24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ja-JP" altLang="en-US" sz="2400" dirty="0" smtClean="0">
                <a:solidFill>
                  <a:schemeClr val="bg1"/>
                </a:solidFill>
              </a:rPr>
              <a:t>とりあえずロボットについて知るために</a:t>
            </a:r>
            <a:endParaRPr lang="en-US" altLang="ja-JP" sz="24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ja-JP" altLang="en-US" sz="2400" dirty="0" smtClean="0">
                <a:solidFill>
                  <a:schemeClr val="bg1"/>
                </a:solidFill>
              </a:rPr>
              <a:t>地元（板橋区）の町工場にロボット見学に行ってきました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3536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392" y="1113640"/>
            <a:ext cx="3780102" cy="40192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796795" y="554183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ミネタ製作所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207" y="1113640"/>
            <a:ext cx="3784601" cy="40253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58347" y="5541832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ハロゲンランプのフィラメント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09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1612880" y="44256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777850" y="2676930"/>
            <a:ext cx="747191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ja-JP" sz="3200" smtClean="0"/>
              <a:t>0,5mm</a:t>
            </a:r>
            <a:r>
              <a:rPr lang="ja-JP" altLang="en-US" sz="3200" dirty="0" smtClean="0"/>
              <a:t>を制御するシール貼りロボットは</a:t>
            </a:r>
            <a:endParaRPr lang="en-US" altLang="ja-JP" sz="3200" dirty="0" smtClean="0"/>
          </a:p>
          <a:p>
            <a:pPr algn="ctr">
              <a:lnSpc>
                <a:spcPct val="150000"/>
              </a:lnSpc>
            </a:pPr>
            <a:r>
              <a:rPr lang="ja-JP" altLang="en-US" sz="3200" dirty="0" smtClean="0"/>
              <a:t>非現実的でもない感じ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162541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1612880" y="44256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85315" y="2486704"/>
            <a:ext cx="880241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ja-JP" altLang="en-US" sz="3200" dirty="0" smtClean="0"/>
              <a:t>内職についてのリサーチを進めつつ</a:t>
            </a:r>
            <a:endParaRPr lang="en-US" altLang="ja-JP" sz="3200" dirty="0" smtClean="0"/>
          </a:p>
          <a:p>
            <a:pPr algn="ctr">
              <a:lnSpc>
                <a:spcPct val="150000"/>
              </a:lnSpc>
            </a:pPr>
            <a:r>
              <a:rPr lang="ja-JP" altLang="en-US" sz="3200" dirty="0" smtClean="0"/>
              <a:t>ロボットエンジニアにアドバイスをもらいつつ</a:t>
            </a:r>
            <a:endParaRPr lang="en-US" altLang="ja-JP" sz="3200" dirty="0" smtClean="0"/>
          </a:p>
          <a:p>
            <a:pPr algn="ctr">
              <a:lnSpc>
                <a:spcPct val="150000"/>
              </a:lnSpc>
            </a:pPr>
            <a:r>
              <a:rPr lang="ja-JP" altLang="en-US" sz="3200" dirty="0" smtClean="0"/>
              <a:t>しばらく進もうと思います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208600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098894" y="2655439"/>
            <a:ext cx="24929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6000" dirty="0" smtClean="0">
                <a:solidFill>
                  <a:schemeClr val="bg1"/>
                </a:solidFill>
              </a:rPr>
              <a:t>24</a:t>
            </a:r>
            <a:r>
              <a:rPr lang="ja-JP" altLang="en-US" sz="6000" dirty="0" smtClean="0">
                <a:solidFill>
                  <a:schemeClr val="bg1"/>
                </a:solidFill>
              </a:rPr>
              <a:t>時間</a:t>
            </a:r>
            <a:endParaRPr lang="en-US" sz="60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47735" y="1435608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 dirty="0" smtClean="0">
                <a:solidFill>
                  <a:schemeClr val="bg1"/>
                </a:solidFill>
              </a:rPr>
              <a:t>正解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79044" y="4183047"/>
            <a:ext cx="1947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dirty="0">
                <a:solidFill>
                  <a:schemeClr val="bg1"/>
                </a:solidFill>
              </a:rPr>
              <a:t>24</a:t>
            </a:r>
            <a:r>
              <a:rPr lang="ja-JP" altLang="en-US" dirty="0">
                <a:solidFill>
                  <a:schemeClr val="bg1"/>
                </a:solidFill>
              </a:rPr>
              <a:t>時間</a:t>
            </a:r>
            <a:r>
              <a:rPr lang="en-US" dirty="0">
                <a:solidFill>
                  <a:schemeClr val="bg1"/>
                </a:solidFill>
              </a:rPr>
              <a:t> = </a:t>
            </a:r>
            <a:r>
              <a:rPr lang="is-IS" dirty="0">
                <a:solidFill>
                  <a:schemeClr val="bg1"/>
                </a:solidFill>
              </a:rPr>
              <a:t>86400</a:t>
            </a:r>
            <a:r>
              <a:rPr lang="ja-JP" altLang="en-US" dirty="0" smtClean="0">
                <a:solidFill>
                  <a:schemeClr val="bg1"/>
                </a:solidFill>
              </a:rPr>
              <a:t>秒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077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11612880" y="442569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947458" y="2937080"/>
            <a:ext cx="67505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ja-JP" altLang="en-US" sz="3200" dirty="0" smtClean="0"/>
              <a:t>またしばらく会えなくなりそうです</a:t>
            </a:r>
            <a:endParaRPr lang="en-US" altLang="ja-JP" sz="3200" dirty="0" smtClean="0"/>
          </a:p>
        </p:txBody>
      </p:sp>
    </p:spTree>
    <p:extLst>
      <p:ext uri="{BB962C8B-B14F-4D97-AF65-F5344CB8AC3E}">
        <p14:creationId xmlns:p14="http://schemas.microsoft.com/office/powerpoint/2010/main" val="530351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52591" y="1399032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 dirty="0" smtClean="0">
                <a:solidFill>
                  <a:schemeClr val="bg1"/>
                </a:solidFill>
              </a:rPr>
              <a:t>問２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461" y="2249698"/>
            <a:ext cx="2212848" cy="27365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95152" y="5285232"/>
            <a:ext cx="87254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b="1" dirty="0" smtClean="0">
                <a:solidFill>
                  <a:schemeClr val="bg1"/>
                </a:solidFill>
              </a:rPr>
              <a:t>ベンジャミン</a:t>
            </a:r>
            <a:r>
              <a:rPr lang="ja-JP" altLang="en-US" dirty="0">
                <a:solidFill>
                  <a:schemeClr val="bg1"/>
                </a:solidFill>
              </a:rPr>
              <a:t>・</a:t>
            </a:r>
            <a:r>
              <a:rPr lang="ja-JP" altLang="en-US" b="1" dirty="0" smtClean="0">
                <a:solidFill>
                  <a:schemeClr val="bg1"/>
                </a:solidFill>
              </a:rPr>
              <a:t>フランクリン</a:t>
            </a:r>
            <a:r>
              <a:rPr lang="ja-JP" altLang="en-US" dirty="0" smtClean="0">
                <a:solidFill>
                  <a:schemeClr val="bg1"/>
                </a:solidFill>
              </a:rPr>
              <a:t>が自著「</a:t>
            </a:r>
            <a:r>
              <a:rPr lang="ja-JP" altLang="en-US" dirty="0">
                <a:solidFill>
                  <a:schemeClr val="bg1"/>
                </a:solidFill>
              </a:rPr>
              <a:t>若き商人への手紙」の</a:t>
            </a:r>
            <a:r>
              <a:rPr lang="ja-JP" altLang="en-US" dirty="0" smtClean="0">
                <a:solidFill>
                  <a:schemeClr val="bg1"/>
                </a:solidFill>
              </a:rPr>
              <a:t>中で言ったとされる、</a:t>
            </a:r>
            <a:endParaRPr lang="en-US" altLang="ja-JP" dirty="0" smtClean="0">
              <a:solidFill>
                <a:schemeClr val="bg1"/>
              </a:solidFill>
            </a:endParaRPr>
          </a:p>
          <a:p>
            <a:pPr algn="ctr"/>
            <a:r>
              <a:rPr lang="ja-JP" altLang="en-US" dirty="0" smtClean="0">
                <a:solidFill>
                  <a:schemeClr val="bg1"/>
                </a:solidFill>
              </a:rPr>
              <a:t>時間に関する有名な言葉はなんでしょう？</a:t>
            </a:r>
            <a:endParaRPr lang="en-US" altLang="ja-JP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576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52591" y="1399032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 dirty="0" smtClean="0">
                <a:solidFill>
                  <a:schemeClr val="bg1"/>
                </a:solidFill>
              </a:rPr>
              <a:t>正解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461" y="2249698"/>
            <a:ext cx="2212848" cy="27365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97442" y="5129034"/>
            <a:ext cx="7920886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200" dirty="0">
                <a:solidFill>
                  <a:schemeClr val="bg1"/>
                </a:solidFill>
              </a:rPr>
              <a:t>“</a:t>
            </a:r>
            <a:r>
              <a:rPr lang="en-US" sz="3200" b="1" dirty="0">
                <a:solidFill>
                  <a:schemeClr val="bg1"/>
                </a:solidFill>
              </a:rPr>
              <a:t>Remember that time is money </a:t>
            </a:r>
            <a:r>
              <a:rPr lang="ja-JP" altLang="en-US" sz="3200" dirty="0" smtClean="0">
                <a:solidFill>
                  <a:schemeClr val="bg1"/>
                </a:solidFill>
              </a:rPr>
              <a:t>”</a:t>
            </a:r>
            <a:endParaRPr lang="en-US" altLang="ja-JP" sz="3200" dirty="0" smtClean="0">
              <a:solidFill>
                <a:schemeClr val="bg1"/>
              </a:solidFill>
            </a:endParaRPr>
          </a:p>
          <a:p>
            <a:pPr algn="ctr"/>
            <a:r>
              <a:rPr lang="ja-JP" altLang="en-US" dirty="0" smtClean="0">
                <a:solidFill>
                  <a:schemeClr val="bg1"/>
                </a:solidFill>
              </a:rPr>
              <a:t>「時は金なり」ということわざの語源とされています。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9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52591" y="1399032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 dirty="0" smtClean="0">
                <a:solidFill>
                  <a:schemeClr val="bg1"/>
                </a:solidFill>
              </a:rPr>
              <a:t>問３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526394" y="2581269"/>
            <a:ext cx="5262979" cy="16158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chemeClr val="bg1"/>
                </a:solidFill>
              </a:rPr>
              <a:t>もしも文字どうり時</a:t>
            </a:r>
            <a:r>
              <a:rPr lang="ja-JP" altLang="en-US" dirty="0">
                <a:solidFill>
                  <a:schemeClr val="bg1"/>
                </a:solidFill>
              </a:rPr>
              <a:t>が金</a:t>
            </a:r>
            <a:r>
              <a:rPr lang="ja-JP" altLang="en-US" dirty="0" smtClean="0">
                <a:solidFill>
                  <a:schemeClr val="bg1"/>
                </a:solidFill>
              </a:rPr>
              <a:t>だった場合</a:t>
            </a:r>
            <a:r>
              <a:rPr lang="en-US" altLang="ja-JP" dirty="0">
                <a:solidFill>
                  <a:schemeClr val="bg1"/>
                </a:solidFill>
              </a:rPr>
              <a:t/>
            </a:r>
            <a:br>
              <a:rPr lang="en-US" altLang="ja-JP" dirty="0">
                <a:solidFill>
                  <a:schemeClr val="bg1"/>
                </a:solidFill>
              </a:rPr>
            </a:br>
            <a:r>
              <a:rPr lang="ja-JP" altLang="en-US" dirty="0">
                <a:solidFill>
                  <a:schemeClr val="bg1"/>
                </a:solidFill>
              </a:rPr>
              <a:t>例えば</a:t>
            </a:r>
            <a:r>
              <a:rPr lang="ja-JP" altLang="en-US" dirty="0" smtClean="0">
                <a:solidFill>
                  <a:schemeClr val="bg1"/>
                </a:solidFill>
              </a:rPr>
              <a:t>１秒が１円でそれを得ることができるとき</a:t>
            </a:r>
            <a:endParaRPr lang="en-US" altLang="ja-JP" dirty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ja-JP" altLang="en-US" dirty="0" smtClean="0">
                <a:solidFill>
                  <a:schemeClr val="bg1"/>
                </a:solidFill>
              </a:rPr>
              <a:t>人はどんな気持ちになるでしょう？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235996" y="4352544"/>
            <a:ext cx="1843774" cy="15236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ja-JP" altLang="en-US" sz="1600" dirty="0" smtClean="0">
                <a:solidFill>
                  <a:schemeClr val="bg1"/>
                </a:solidFill>
              </a:rPr>
              <a:t>ヒント</a:t>
            </a:r>
            <a:endParaRPr lang="en-US" altLang="ja-JP" sz="1600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chemeClr val="bg1"/>
                </a:solidFill>
              </a:rPr>
              <a:t>24</a:t>
            </a:r>
            <a:r>
              <a:rPr lang="ja-JP" altLang="en-US" sz="1600" dirty="0">
                <a:solidFill>
                  <a:schemeClr val="bg1"/>
                </a:solidFill>
              </a:rPr>
              <a:t>時間</a:t>
            </a:r>
            <a:r>
              <a:rPr lang="en-US" altLang="ja-JP" sz="1600" dirty="0">
                <a:solidFill>
                  <a:schemeClr val="bg1"/>
                </a:solidFill>
              </a:rPr>
              <a:t> = 86,400</a:t>
            </a:r>
            <a:r>
              <a:rPr lang="ja-JP" altLang="en-US" sz="1600" dirty="0">
                <a:solidFill>
                  <a:schemeClr val="bg1"/>
                </a:solidFill>
              </a:rPr>
              <a:t>円</a:t>
            </a:r>
          </a:p>
          <a:p>
            <a:pPr algn="ctr">
              <a:lnSpc>
                <a:spcPct val="150000"/>
              </a:lnSpc>
            </a:pPr>
            <a:r>
              <a:rPr lang="en-US" altLang="ja-JP" sz="1600" dirty="0">
                <a:solidFill>
                  <a:schemeClr val="bg1"/>
                </a:solidFill>
              </a:rPr>
              <a:t>7</a:t>
            </a:r>
            <a:r>
              <a:rPr lang="ja-JP" altLang="en-US" sz="1600" dirty="0">
                <a:solidFill>
                  <a:schemeClr val="bg1"/>
                </a:solidFill>
              </a:rPr>
              <a:t>日</a:t>
            </a:r>
            <a:r>
              <a:rPr lang="en-US" altLang="ja-JP" sz="1600" dirty="0">
                <a:solidFill>
                  <a:schemeClr val="bg1"/>
                </a:solidFill>
              </a:rPr>
              <a:t> = 604,800</a:t>
            </a:r>
            <a:r>
              <a:rPr lang="ja-JP" altLang="en-US" sz="1600" dirty="0">
                <a:solidFill>
                  <a:schemeClr val="bg1"/>
                </a:solidFill>
              </a:rPr>
              <a:t>円</a:t>
            </a:r>
          </a:p>
          <a:p>
            <a:pPr algn="ctr">
              <a:lnSpc>
                <a:spcPct val="150000"/>
              </a:lnSpc>
            </a:pPr>
            <a:r>
              <a:rPr lang="en-US" sz="1600" dirty="0" smtClean="0">
                <a:solidFill>
                  <a:schemeClr val="bg1"/>
                </a:solidFill>
              </a:rPr>
              <a:t>30</a:t>
            </a:r>
            <a:r>
              <a:rPr lang="ja-JP" altLang="en-US" sz="1600" dirty="0" smtClean="0">
                <a:solidFill>
                  <a:schemeClr val="bg1"/>
                </a:solidFill>
              </a:rPr>
              <a:t>日</a:t>
            </a:r>
            <a:r>
              <a:rPr lang="en-US" altLang="ja-JP" sz="1600" dirty="0" smtClean="0">
                <a:solidFill>
                  <a:schemeClr val="bg1"/>
                </a:solidFill>
              </a:rPr>
              <a:t> = 2,592,000</a:t>
            </a:r>
            <a:r>
              <a:rPr lang="ja-JP" altLang="en-US" sz="1600" dirty="0" smtClean="0">
                <a:solidFill>
                  <a:schemeClr val="bg1"/>
                </a:solidFill>
              </a:rPr>
              <a:t>円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72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52591" y="1399032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 dirty="0" smtClean="0">
                <a:solidFill>
                  <a:schemeClr val="bg1"/>
                </a:solidFill>
              </a:rPr>
              <a:t>正解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73056" y="309906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dirty="0" smtClean="0">
                <a:solidFill>
                  <a:schemeClr val="bg1"/>
                </a:solidFill>
              </a:rPr>
              <a:t>最高な気持ち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843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1920240"/>
            <a:ext cx="8991600" cy="283464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ja-JP" altLang="en-US" dirty="0" smtClean="0"/>
              <a:t>１秒で１円生み出すロボット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sz="2000" dirty="0" smtClean="0"/>
              <a:t>内職作業の自動化</a:t>
            </a:r>
            <a:endParaRPr lang="en-US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5657418" y="102412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企画書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542001" y="536752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>
                <a:solidFill>
                  <a:schemeClr val="bg1"/>
                </a:solidFill>
              </a:rPr>
              <a:t>楠美豪平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166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85134" y="3000766"/>
            <a:ext cx="6647974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ja-JP" dirty="0" smtClean="0">
              <a:solidFill>
                <a:schemeClr val="bg1"/>
              </a:solidFill>
            </a:endParaRPr>
          </a:p>
          <a:p>
            <a:r>
              <a:rPr lang="ja-JP" altLang="en-US" sz="2800" dirty="0" smtClean="0">
                <a:solidFill>
                  <a:schemeClr val="bg1"/>
                </a:solidFill>
              </a:rPr>
              <a:t>１</a:t>
            </a:r>
            <a:r>
              <a:rPr lang="ja-JP" altLang="en-US" sz="2800" dirty="0">
                <a:solidFill>
                  <a:schemeClr val="bg1"/>
                </a:solidFill>
              </a:rPr>
              <a:t>工程１円単価</a:t>
            </a:r>
            <a:r>
              <a:rPr lang="ja-JP" altLang="en-US" sz="2800" dirty="0" smtClean="0">
                <a:solidFill>
                  <a:schemeClr val="bg1"/>
                </a:solidFill>
              </a:rPr>
              <a:t>の作業を自動化すること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5117911" y="1651380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 dirty="0" smtClean="0">
                <a:solidFill>
                  <a:schemeClr val="bg1"/>
                </a:solidFill>
              </a:rPr>
              <a:t>実現方法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2580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98531" y="3123596"/>
            <a:ext cx="700704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ja-JP" dirty="0" smtClean="0">
              <a:solidFill>
                <a:schemeClr val="bg1"/>
              </a:solidFill>
            </a:endParaRPr>
          </a:p>
          <a:p>
            <a:r>
              <a:rPr lang="ja-JP" altLang="en-US" sz="2800" dirty="0" smtClean="0">
                <a:solidFill>
                  <a:schemeClr val="bg1"/>
                </a:solidFill>
              </a:rPr>
              <a:t>主婦の方が家でやっているような内職作業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3231955" y="1937983"/>
            <a:ext cx="634019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000">
                <a:solidFill>
                  <a:schemeClr val="bg1"/>
                </a:solidFill>
              </a:rPr>
              <a:t>１工程１円単価の</a:t>
            </a:r>
            <a:r>
              <a:rPr lang="ja-JP" altLang="en-US" sz="4000" smtClean="0">
                <a:solidFill>
                  <a:schemeClr val="bg1"/>
                </a:solidFill>
              </a:rPr>
              <a:t>作業とは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5294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635D4D"/>
      </a:dk2>
      <a:lt2>
        <a:srgbClr val="D8D6BA"/>
      </a:lt2>
      <a:accent1>
        <a:srgbClr val="9CBEBD"/>
      </a:accent1>
      <a:accent2>
        <a:srgbClr val="D2CB6C"/>
      </a:accent2>
      <a:accent3>
        <a:srgbClr val="9D9A93"/>
      </a:accent3>
      <a:accent4>
        <a:srgbClr val="C89F5D"/>
      </a:accent4>
      <a:accent5>
        <a:srgbClr val="A9A57C"/>
      </a:accent5>
      <a:accent6>
        <a:srgbClr val="95A39D"/>
      </a:accent6>
      <a:hlink>
        <a:srgbClr val="D25814"/>
      </a:hlink>
      <a:folHlink>
        <a:srgbClr val="849A0A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0BDC4BB7-8AF9-46FD-8C32-AB93AC9C41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533</TotalTime>
  <Words>264</Words>
  <Application>Microsoft Macintosh PowerPoint</Application>
  <PresentationFormat>Widescreen</PresentationFormat>
  <Paragraphs>54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Calibri</vt:lpstr>
      <vt:lpstr>Gill Sans MT</vt:lpstr>
      <vt:lpstr>HGｺﾞｼｯｸE</vt:lpstr>
      <vt:lpstr>Arial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１秒で１円生み出すロボット 内職作業の自動化</vt:lpstr>
      <vt:lpstr>PowerPoint Presentation</vt:lpstr>
      <vt:lpstr>PowerPoint Presentation</vt:lpstr>
      <vt:lpstr>車のカーナビのアンテナのシール貼り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内職ロボット</dc:title>
  <dc:creator>goku0127210@gmail.com</dc:creator>
  <cp:lastModifiedBy>Microsoft Office User</cp:lastModifiedBy>
  <cp:revision>36</cp:revision>
  <dcterms:created xsi:type="dcterms:W3CDTF">2017-09-26T18:07:53Z</dcterms:created>
  <dcterms:modified xsi:type="dcterms:W3CDTF">2017-10-05T12:34:05Z</dcterms:modified>
</cp:coreProperties>
</file>

<file path=docProps/thumbnail.jpeg>
</file>